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61" r:id="rId4"/>
    <p:sldId id="262" r:id="rId5"/>
    <p:sldId id="257" r:id="rId6"/>
    <p:sldId id="256" r:id="rId7"/>
    <p:sldId id="259" r:id="rId8"/>
    <p:sldId id="267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0141-22D5-4519-ADD4-20E2ABAA9547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682-13DB-425C-B55F-10C812553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2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0141-22D5-4519-ADD4-20E2ABAA9547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682-13DB-425C-B55F-10C812553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9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0141-22D5-4519-ADD4-20E2ABAA9547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682-13DB-425C-B55F-10C812553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7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0141-22D5-4519-ADD4-20E2ABAA9547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682-13DB-425C-B55F-10C812553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1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0141-22D5-4519-ADD4-20E2ABAA9547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682-13DB-425C-B55F-10C812553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0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0141-22D5-4519-ADD4-20E2ABAA9547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682-13DB-425C-B55F-10C812553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0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0141-22D5-4519-ADD4-20E2ABAA9547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682-13DB-425C-B55F-10C812553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4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0141-22D5-4519-ADD4-20E2ABAA9547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682-13DB-425C-B55F-10C812553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0141-22D5-4519-ADD4-20E2ABAA9547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682-13DB-425C-B55F-10C812553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1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0141-22D5-4519-ADD4-20E2ABAA9547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682-13DB-425C-B55F-10C812553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1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0141-22D5-4519-ADD4-20E2ABAA9547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682-13DB-425C-B55F-10C812553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7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80141-22D5-4519-ADD4-20E2ABAA9547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75682-13DB-425C-B55F-10C812553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53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 CHỮ CÁI “ h”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fa58eb54fed0058e5cc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762000"/>
            <a:ext cx="3657600" cy="4343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0" y="2133600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hé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7244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ồng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é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 CHỮ CÁI “ h”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2f218e4c9bc8609639d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838200"/>
            <a:ext cx="3276600" cy="38781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0" y="2225739"/>
            <a:ext cx="586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hề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hớn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2700" y="4712735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C…ú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ề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ớn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ở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 CHỮ CÁI “ h”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31be08af1d2be675bf3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7825" y="545811"/>
            <a:ext cx="3686175" cy="4419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0" y="2340113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514" y="4842301"/>
            <a:ext cx="91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ạt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 CHỮ CÁI “ h”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32c0c8d4dd50260e7f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689743"/>
            <a:ext cx="3657600" cy="4343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-14514" y="2302616"/>
            <a:ext cx="5729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hươu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hoảng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hốt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72" y="5060699"/>
            <a:ext cx="91222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ctr"/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ươu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oảng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ốt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 CHỮ CÁI “ h”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f7a3b1caa44e5f10065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707886"/>
            <a:ext cx="3505200" cy="4038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0" y="2302014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746486"/>
            <a:ext cx="91149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c…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ạy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n…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ảy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 CHỮ CÁI “ h”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16f7dd98c81c33426a0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7512" y="662268"/>
            <a:ext cx="3681088" cy="3581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0" y="2302014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496973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C…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iếc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ộp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ồng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BÀI THƠ CON CHIM</a:t>
            </a:r>
          </a:p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ay 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át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át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càn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càn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rúc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rúc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càn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re</a:t>
            </a: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át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té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le.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-5417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CHI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CHÀNHCHÀNH</a:t>
            </a:r>
          </a:p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lvl="4" algn="ctr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i c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i c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àn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àn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endParaRPr 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4" algn="ctr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ớ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o 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endParaRPr 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4" algn="ctr"/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xòe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ngón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4" algn="ctr"/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ìn</a:t>
            </a: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4" algn="ctr"/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trốn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4" algn="ctr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Ú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òa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ập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 THƠ: QUẠT CHO BÀ NGỦ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“h”)</a:t>
            </a:r>
          </a:p>
          <a:p>
            <a:pPr algn="ctr"/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371" y="1153886"/>
            <a:ext cx="3962400" cy="5174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chòe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hót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Vẫy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thiu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5200" y="962456"/>
            <a:ext cx="4114800" cy="5913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vắng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chén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dim 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khế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230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Windows User</cp:lastModifiedBy>
  <cp:revision>15</cp:revision>
  <dcterms:created xsi:type="dcterms:W3CDTF">2020-04-03T02:33:43Z</dcterms:created>
  <dcterms:modified xsi:type="dcterms:W3CDTF">2020-04-03T21:50:27Z</dcterms:modified>
</cp:coreProperties>
</file>