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57" r:id="rId6"/>
    <p:sldId id="256" r:id="rId7"/>
    <p:sldId id="259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7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0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0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7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0141-22D5-4519-ADD4-20E2ABAA9547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5682-13DB-425C-B55F-10C812553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5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a58eb54fed0058e5c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762000"/>
            <a:ext cx="3657600" cy="434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21336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hé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24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2f218e4c9bc8609639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838200"/>
            <a:ext cx="3276600" cy="38781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2225739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hề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hớn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00" y="471273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C…ú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ề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ớn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31be08af1d2be675bf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5" y="545811"/>
            <a:ext cx="3686175" cy="441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234011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4" y="4842301"/>
            <a:ext cx="91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32c0c8d4dd50260e7f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689743"/>
            <a:ext cx="3657600" cy="434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-14514" y="2302616"/>
            <a:ext cx="5729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hươu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hốt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72" y="5060699"/>
            <a:ext cx="91222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ươu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oảng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ốt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7a3b1caa44e5f10065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707886"/>
            <a:ext cx="35052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2302014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46486"/>
            <a:ext cx="9114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c…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ạy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n…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ảy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CHỮ CÁI “ h”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6f7dd98c81c33426a0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512" y="662268"/>
            <a:ext cx="3681088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2302014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496973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iếc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ồng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BÀI THƠ CON CHIM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ay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át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át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càn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càn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rúc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rúc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càn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át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té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le.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5417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CHI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CHÀNHCHÀNH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4"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 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 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4"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ớ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o 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4"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xòe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ìn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Ú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òa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THƠ: QUẠT CHO BÀ NGỦ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“h”)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371" y="1153886"/>
            <a:ext cx="3962400" cy="517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5200" y="962456"/>
            <a:ext cx="4114800" cy="591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vắng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dim 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khế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230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15</cp:revision>
  <dcterms:created xsi:type="dcterms:W3CDTF">2020-04-03T02:33:43Z</dcterms:created>
  <dcterms:modified xsi:type="dcterms:W3CDTF">2020-04-03T21:50:27Z</dcterms:modified>
</cp:coreProperties>
</file>